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6008" autoAdjust="0"/>
    <p:restoredTop sz="90104" autoAdjust="0"/>
  </p:normalViewPr>
  <p:slideViewPr>
    <p:cSldViewPr>
      <p:cViewPr>
        <p:scale>
          <a:sx n="117" d="100"/>
          <a:sy n="117" d="100"/>
        </p:scale>
        <p:origin x="198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2755-87F2-43D9-BAF8-4E8BC1CF4C27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9E19A-77FD-4FD2-A009-600923B2E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105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2755-87F2-43D9-BAF8-4E8BC1CF4C27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9E19A-77FD-4FD2-A009-600923B2E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57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2755-87F2-43D9-BAF8-4E8BC1CF4C27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9E19A-77FD-4FD2-A009-600923B2E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398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2755-87F2-43D9-BAF8-4E8BC1CF4C27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9E19A-77FD-4FD2-A009-600923B2E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007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2755-87F2-43D9-BAF8-4E8BC1CF4C27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9E19A-77FD-4FD2-A009-600923B2E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25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2755-87F2-43D9-BAF8-4E8BC1CF4C27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9E19A-77FD-4FD2-A009-600923B2E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422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2755-87F2-43D9-BAF8-4E8BC1CF4C27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9E19A-77FD-4FD2-A009-600923B2E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502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2755-87F2-43D9-BAF8-4E8BC1CF4C27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9E19A-77FD-4FD2-A009-600923B2E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46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2755-87F2-43D9-BAF8-4E8BC1CF4C27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9E19A-77FD-4FD2-A009-600923B2E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278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2755-87F2-43D9-BAF8-4E8BC1CF4C27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9E19A-77FD-4FD2-A009-600923B2E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553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2755-87F2-43D9-BAF8-4E8BC1CF4C27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9E19A-77FD-4FD2-A009-600923B2E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893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42755-87F2-43D9-BAF8-4E8BC1CF4C27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A9E19A-77FD-4FD2-A009-600923B2E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500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4288" y="0"/>
            <a:ext cx="9158288" cy="1143000"/>
          </a:xfrm>
          <a:prstGeom prst="rect">
            <a:avLst/>
          </a:prstGeom>
          <a:solidFill>
            <a:srgbClr val="0099FF">
              <a:alpha val="81961"/>
            </a:srgb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53975"/>
            <a:ext cx="1035050" cy="1035050"/>
          </a:xfrm>
        </p:spPr>
      </p:pic>
      <p:sp>
        <p:nvSpPr>
          <p:cNvPr id="5" name="TextBox 4"/>
          <p:cNvSpPr txBox="1"/>
          <p:nvPr/>
        </p:nvSpPr>
        <p:spPr>
          <a:xfrm>
            <a:off x="1295400" y="152400"/>
            <a:ext cx="7696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Berlin Sans FB" pitchFamily="34" charset="0"/>
              </a:rPr>
              <a:t>Twitter </a:t>
            </a:r>
            <a:r>
              <a:rPr lang="en-US" sz="4000" dirty="0">
                <a:solidFill>
                  <a:schemeClr val="bg1"/>
                </a:solidFill>
                <a:latin typeface="Berlin Sans FB" pitchFamily="34" charset="0"/>
              </a:rPr>
              <a:t>Marketing in 4 words</a:t>
            </a:r>
            <a:br>
              <a:rPr lang="en-US" sz="4000" dirty="0">
                <a:solidFill>
                  <a:schemeClr val="bg1"/>
                </a:solidFill>
                <a:latin typeface="Berlin Sans FB" pitchFamily="34" charset="0"/>
              </a:rPr>
            </a:br>
            <a:r>
              <a:rPr lang="en-US" sz="2400" dirty="0">
                <a:solidFill>
                  <a:schemeClr val="bg1"/>
                </a:solidFill>
                <a:latin typeface="Berlin Sans FB" pitchFamily="34" charset="0"/>
              </a:rPr>
              <a:t>Listen. </a:t>
            </a:r>
            <a:r>
              <a:rPr lang="en-US" sz="2400" dirty="0">
                <a:solidFill>
                  <a:schemeClr val="bg1"/>
                </a:solidFill>
                <a:latin typeface="Berlin Sans FB" pitchFamily="34" charset="0"/>
              </a:rPr>
              <a:t>Learn. Care. Serve.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28600" y="1524000"/>
            <a:ext cx="8458200" cy="4724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800" dirty="0" smtClean="0"/>
              <a:t>Listen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1600" dirty="0" smtClean="0"/>
              <a:t>Listen</a:t>
            </a:r>
            <a:r>
              <a:rPr lang="en-US" sz="1600" dirty="0" smtClean="0"/>
              <a:t> to your audience. Monitor conversations, understand who is talking and about what</a:t>
            </a:r>
          </a:p>
          <a:p>
            <a:pPr marL="0" indent="0">
              <a:buFont typeface="Arial" pitchFamily="34" charset="0"/>
              <a:buNone/>
            </a:pPr>
            <a:r>
              <a:rPr lang="en-US" sz="2800" dirty="0" smtClean="0"/>
              <a:t>Learn</a:t>
            </a:r>
            <a:br>
              <a:rPr lang="en-US" sz="2800" dirty="0" smtClean="0"/>
            </a:br>
            <a:r>
              <a:rPr lang="en-US" sz="1600" dirty="0" smtClean="0"/>
              <a:t>Learn</a:t>
            </a:r>
            <a:r>
              <a:rPr lang="en-US" sz="1600" dirty="0" smtClean="0"/>
              <a:t> from and act on what you are hearing, shine a light on others ideas, innovate, measure and notice what is working (and what is not), apologize when you screw up, try new stuff</a:t>
            </a:r>
          </a:p>
          <a:p>
            <a:pPr marL="0" indent="0">
              <a:buFont typeface="Arial" pitchFamily="34" charset="0"/>
              <a:buNone/>
            </a:pPr>
            <a:r>
              <a:rPr lang="en-US" sz="2800" dirty="0" smtClean="0"/>
              <a:t>Care</a:t>
            </a:r>
            <a:br>
              <a:rPr lang="en-US" sz="2800" dirty="0" smtClean="0"/>
            </a:br>
            <a:r>
              <a:rPr lang="en-US" sz="1600" dirty="0" smtClean="0"/>
              <a:t>Your mother taught you how to tweet - </a:t>
            </a:r>
            <a:r>
              <a:rPr lang="en-US" sz="1200" dirty="0" smtClean="0"/>
              <a:t>Dress nicely (Back Ground Avatar), Introduce yourself (complete profile, link to your website), Be a good conversationalist (listen, respond, be relevant, be useful)</a:t>
            </a:r>
          </a:p>
          <a:p>
            <a:pPr marL="0" indent="0">
              <a:buFont typeface="Arial" pitchFamily="34" charset="0"/>
              <a:buNone/>
            </a:pPr>
            <a:r>
              <a:rPr lang="en-US" sz="1600" dirty="0" smtClean="0"/>
              <a:t>Build and manage customer relationships. Get involved where customers already are. Follow your customers throughout the customer lifecycle. </a:t>
            </a:r>
          </a:p>
          <a:p>
            <a:pPr marL="0" indent="0">
              <a:buFont typeface="Arial" pitchFamily="34" charset="0"/>
              <a:buNone/>
            </a:pPr>
            <a:r>
              <a:rPr lang="en-US" sz="2800" dirty="0" smtClean="0"/>
              <a:t>Serve</a:t>
            </a:r>
          </a:p>
          <a:p>
            <a:pPr marL="0" indent="0">
              <a:buFont typeface="Arial" pitchFamily="34" charset="0"/>
              <a:buNone/>
            </a:pPr>
            <a:r>
              <a:rPr lang="en-US" sz="1600" dirty="0" smtClean="0"/>
              <a:t>Serve your customer. Create content that your customer cares about and needs to know. Become one-stop-shop for customer info needs (</a:t>
            </a:r>
            <a:r>
              <a:rPr lang="en-US" sz="1600" dirty="0" err="1" smtClean="0"/>
              <a:t>Twitter,blog</a:t>
            </a:r>
            <a:r>
              <a:rPr lang="en-US" sz="1600" dirty="0" smtClean="0"/>
              <a:t>, Facebook page, eBooks, whitepapers &amp; webinars)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24311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4288" y="0"/>
            <a:ext cx="9158288" cy="1143000"/>
          </a:xfrm>
          <a:prstGeom prst="rect">
            <a:avLst/>
          </a:prstGeom>
          <a:solidFill>
            <a:srgbClr val="0099FF">
              <a:alpha val="81961"/>
            </a:srgb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53975"/>
            <a:ext cx="1035050" cy="1035050"/>
          </a:xfrm>
        </p:spPr>
      </p:pic>
      <p:sp>
        <p:nvSpPr>
          <p:cNvPr id="5" name="TextBox 4"/>
          <p:cNvSpPr txBox="1"/>
          <p:nvPr/>
        </p:nvSpPr>
        <p:spPr>
          <a:xfrm>
            <a:off x="1295400" y="152400"/>
            <a:ext cx="7696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Berlin Sans FB" pitchFamily="34" charset="0"/>
              </a:rPr>
              <a:t>Twitter Fun Facts</a:t>
            </a:r>
            <a:endParaRPr lang="en-US" sz="2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6200" y="1447800"/>
            <a:ext cx="88392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300" dirty="0" smtClean="0"/>
              <a:t>The tipping point for Twitter’s popularity was the 2007 South by Southwest (SXSW) festival. During the event, Twitter usage increased from 20,000 tweets per day to 60,000.</a:t>
            </a:r>
          </a:p>
          <a:p>
            <a:pPr marL="0" indent="0">
              <a:buNone/>
            </a:pPr>
            <a:endParaRPr lang="en-US" sz="900" dirty="0" smtClean="0"/>
          </a:p>
          <a:p>
            <a:pPr marL="0" indent="0">
              <a:buNone/>
            </a:pPr>
            <a:r>
              <a:rPr lang="en-US" sz="2300" dirty="0" smtClean="0"/>
              <a:t>3 years, 2 months and 1 day…the time it took from the first tweet to the billionth tweet (It now takes one week for users to send a billion Tweets)</a:t>
            </a:r>
          </a:p>
          <a:p>
            <a:pPr marL="0" indent="0">
              <a:buNone/>
            </a:pPr>
            <a:endParaRPr lang="en-US" sz="900" dirty="0" smtClean="0"/>
          </a:p>
          <a:p>
            <a:pPr marL="0" indent="0">
              <a:buNone/>
            </a:pPr>
            <a:r>
              <a:rPr lang="en-US" sz="2300" dirty="0" smtClean="0"/>
              <a:t>When Michael Jackson died on June 25, 2009 there were 456 tweets per second (TPS)…a record at that time.</a:t>
            </a:r>
          </a:p>
          <a:p>
            <a:pPr marL="0" indent="0">
              <a:buNone/>
            </a:pPr>
            <a:endParaRPr lang="en-US" sz="900" dirty="0"/>
          </a:p>
          <a:p>
            <a:pPr marL="0" indent="0">
              <a:buNone/>
            </a:pPr>
            <a:r>
              <a:rPr lang="en-US" sz="2300" dirty="0" smtClean="0"/>
              <a:t>Tuesday is the most popular day for Twitter activity, accounting for 15.7% and you Tweet from 11am to 3pm (of course this was expected, who wants to tweet on Monday)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1612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729</TotalTime>
  <Words>133</Words>
  <Application>Microsoft Office PowerPoint</Application>
  <PresentationFormat>On-screen Show (4:3)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Berlin Sans FB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Molly Schultz (DeFreese)</dc:creator>
  <cp:lastModifiedBy>Gitte-Lena Andersen (Bookey Consulting)</cp:lastModifiedBy>
  <cp:revision>10</cp:revision>
  <dcterms:created xsi:type="dcterms:W3CDTF">2012-10-24T04:05:43Z</dcterms:created>
  <dcterms:modified xsi:type="dcterms:W3CDTF">2012-11-07T01:56:14Z</dcterms:modified>
</cp:coreProperties>
</file>